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62" r:id="rId4"/>
    <p:sldId id="264" r:id="rId5"/>
    <p:sldId id="261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42F72-C19D-4062-B6C5-2DAC2B05ED9B}" type="datetimeFigureOut">
              <a:rPr lang="ru-RU" smtClean="0"/>
              <a:pPr/>
              <a:t>03.02.2016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1651B7-7EEB-46A0-9A91-451F255A03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H:\&#1044;&#1077;&#1090;&#1089;&#1082;&#1080;&#1077;%20&#1085;&#1086;&#1074;&#1086;&#1075;&#1086;&#1076;&#1085;&#1080;&#1077;%20&#1087;&#1077;&#1089;&#1085;&#1080;%20-%20&#1041;&#1077;&#1083;&#1099;&#1077;%20&#1089;&#1085;&#1077;&#1078;&#1080;&#1085;&#1082;&#1080;.mp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Relationship Id="rId9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F:\садик докум-ция\праздники\desktopwallpapers.org.ua-1517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259632" y="1700808"/>
            <a:ext cx="6552728" cy="1015663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ru-RU" sz="6000" b="1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</a:rPr>
              <a:t>Зимняя фантазия</a:t>
            </a:r>
            <a:endParaRPr lang="ru-RU" sz="60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  <p:pic>
        <p:nvPicPr>
          <p:cNvPr id="8195" name="Picture 3" descr="C:\Users\Елена\Pictures\фото поделки Новый год\IMG_26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640038" y="4089154"/>
            <a:ext cx="3552556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2051720" y="3717032"/>
            <a:ext cx="4248472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МАДОУ «Детский сад №298»</a:t>
            </a:r>
          </a:p>
          <a:p>
            <a:pPr algn="r"/>
            <a:endParaRPr lang="ru-RU" sz="2000" b="1" i="1" dirty="0" smtClean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  <a:p>
            <a:pPr algn="ctr"/>
            <a:r>
              <a:rPr lang="ru-RU" sz="2000" b="1" i="1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г.Казань</a:t>
            </a:r>
          </a:p>
          <a:p>
            <a:pPr algn="ctr"/>
            <a:endParaRPr lang="ru-RU" sz="2000" b="1" i="1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  <a:p>
            <a:pPr algn="ctr"/>
            <a:r>
              <a:rPr lang="ru-RU" sz="3600" b="1" i="1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  2016</a:t>
            </a:r>
            <a:r>
              <a:rPr lang="ru-RU" sz="2000" b="1" i="1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 год</a:t>
            </a:r>
            <a:endParaRPr lang="ru-RU" sz="3600" b="1" i="1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3717032"/>
            <a:ext cx="331236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Коллектив :</a:t>
            </a:r>
            <a:endParaRPr lang="ru-RU" sz="2000" b="1" i="1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  <a:p>
            <a:endParaRPr lang="ru-RU" b="1" dirty="0" smtClean="0">
              <a:solidFill>
                <a:schemeClr val="bg1"/>
              </a:solidFill>
            </a:endParaRPr>
          </a:p>
          <a:p>
            <a:r>
              <a:rPr lang="ru-RU" b="1" dirty="0" smtClean="0">
                <a:solidFill>
                  <a:schemeClr val="bg1"/>
                </a:solidFill>
              </a:rPr>
              <a:t>Гарипова Г.Ф.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Зиннатуллина</a:t>
            </a:r>
            <a:r>
              <a:rPr lang="ru-RU" b="1" dirty="0" smtClean="0">
                <a:solidFill>
                  <a:schemeClr val="bg1"/>
                </a:solidFill>
              </a:rPr>
              <a:t> М.А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Князева Л.П..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Кулиева О.А.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Павлова Е.Ю.</a:t>
            </a:r>
          </a:p>
          <a:p>
            <a:r>
              <a:rPr lang="ru-RU" b="1" dirty="0" err="1" smtClean="0">
                <a:solidFill>
                  <a:schemeClr val="bg1"/>
                </a:solidFill>
              </a:rPr>
              <a:t>Хисамиева</a:t>
            </a:r>
            <a:r>
              <a:rPr lang="ru-RU" b="1" dirty="0" smtClean="0">
                <a:solidFill>
                  <a:schemeClr val="bg1"/>
                </a:solidFill>
              </a:rPr>
              <a:t> Г.Х.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Щеколдина Н.Н.</a:t>
            </a:r>
          </a:p>
          <a:p>
            <a:endParaRPr lang="ru-RU" dirty="0"/>
          </a:p>
        </p:txBody>
      </p:sp>
      <p:pic>
        <p:nvPicPr>
          <p:cNvPr id="8" name="Детские новогодние песни - Белые снежин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6516216" y="386104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6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садик докум-ция\праздники\desktopwallpapers.org.ua-15171.jpg"/>
          <p:cNvPicPr>
            <a:picLocks noChangeAspect="1" noChangeArrowheads="1"/>
          </p:cNvPicPr>
          <p:nvPr/>
        </p:nvPicPr>
        <p:blipFill>
          <a:blip r:embed="rId2" cstate="print">
            <a:lum bright="30000" contrast="45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Елена\Pictures\фото поделки Новый год\IMG_24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71221">
            <a:off x="6120194" y="755033"/>
            <a:ext cx="2713978" cy="203539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8" name="Picture 4" descr="C:\Users\Елена\Pictures\фото поделки Новый год\IMG_249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85130">
            <a:off x="5606427" y="4223554"/>
            <a:ext cx="2962543" cy="2058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 descr="C:\Users\Елена\Pictures\фото поделки Новый год\IMG_246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45831">
            <a:off x="186741" y="627072"/>
            <a:ext cx="2930279" cy="203890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 descr="C:\Users\Елена\Pictures\фото поделки Новый год\IMG_26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399696">
            <a:off x="554085" y="4003912"/>
            <a:ext cx="2882178" cy="20585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Picture 2" descr="C:\Users\Елена\Pictures\фото поделки Новый год\IMG_248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2772939" y="2059709"/>
            <a:ext cx="3525256" cy="251942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 spd="med" advClick="0" advTm="18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000"/>
                            </p:stCondLst>
                            <p:childTnLst>
                              <p:par>
                                <p:cTn id="3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 override="childStyle">
                                        <p:cTn id="35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>
                                      <p:cBhvr>
                                        <p:cTn id="36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7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3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садик докум-ция\праздники\desktopwallpapers.org.ua-151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30000" contras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" name="Picture 7" descr="C:\Users\Елена\Pictures\фото поделки Новый год\IMG_25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258205">
            <a:off x="395536" y="3789040"/>
            <a:ext cx="3264315" cy="2448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2" descr="C:\Users\Елена\Pictures\фото поделки Новый год\IMG_2489 - копия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732563">
            <a:off x="-120470" y="824799"/>
            <a:ext cx="3384376" cy="2538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3" name="Picture 9" descr="C:\Users\Елена\Pictures\фото поделки Новый год\IMG_25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89417">
            <a:off x="5656026" y="402677"/>
            <a:ext cx="2836464" cy="2642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4" name="Picture 10" descr="C:\Users\Елена\Pictures\фото поделки Новый год\IMG_266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6118977">
            <a:off x="5867422" y="3229258"/>
            <a:ext cx="3245182" cy="2692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55" name="Picture 11" descr="C:\Users\Елена\Pictures\фото поделки Новый год\IMG_265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31840" y="2348880"/>
            <a:ext cx="3168352" cy="23761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 advClick="0" advTm="500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садик докум-ция\праздники\desktopwallpapers.org.ua-151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30000" contras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8" name="Picture 2" descr="C:\Users\Елена\Pictures\фото поделки Новый год\IMG_2684.JPG"/>
          <p:cNvPicPr>
            <a:picLocks noChangeAspect="1" noChangeArrowheads="1"/>
          </p:cNvPicPr>
          <p:nvPr/>
        </p:nvPicPr>
        <p:blipFill>
          <a:blip r:embed="rId3" cstate="print">
            <a:lum bright="-8000" contrast="36000"/>
          </a:blip>
          <a:srcRect/>
          <a:stretch>
            <a:fillRect/>
          </a:stretch>
        </p:blipFill>
        <p:spPr bwMode="auto">
          <a:xfrm rot="554943">
            <a:off x="6032927" y="222865"/>
            <a:ext cx="2952328" cy="221414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C:\Users\Елена\Pictures\фото поделки Новый год\IMG_2690.JPG"/>
          <p:cNvPicPr>
            <a:picLocks noChangeAspect="1" noChangeArrowheads="1"/>
          </p:cNvPicPr>
          <p:nvPr/>
        </p:nvPicPr>
        <p:blipFill>
          <a:blip r:embed="rId4" cstate="print">
            <a:lum bright="-2000" contrast="60000"/>
          </a:blip>
          <a:srcRect/>
          <a:stretch>
            <a:fillRect/>
          </a:stretch>
        </p:blipFill>
        <p:spPr bwMode="auto">
          <a:xfrm rot="21062600">
            <a:off x="159376" y="223355"/>
            <a:ext cx="3048317" cy="228613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4" descr="C:\Users\Елена\Pictures\фото поделки Новый год\IMG_2682.JPG"/>
          <p:cNvPicPr>
            <a:picLocks noChangeAspect="1" noChangeArrowheads="1"/>
          </p:cNvPicPr>
          <p:nvPr/>
        </p:nvPicPr>
        <p:blipFill>
          <a:blip r:embed="rId5" cstate="print">
            <a:lum bright="-22000" contrast="53000"/>
          </a:blip>
          <a:srcRect/>
          <a:stretch>
            <a:fillRect/>
          </a:stretch>
        </p:blipFill>
        <p:spPr bwMode="auto">
          <a:xfrm>
            <a:off x="3491880" y="1916832"/>
            <a:ext cx="2880451" cy="216024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1" name="Picture 5" descr="C:\Users\Елена\Pictures\фото поделки Новый год\IMG_2679.JPG"/>
          <p:cNvPicPr>
            <a:picLocks noChangeAspect="1" noChangeArrowheads="1"/>
          </p:cNvPicPr>
          <p:nvPr/>
        </p:nvPicPr>
        <p:blipFill>
          <a:blip r:embed="rId6" cstate="print">
            <a:lum bright="-10000" contrast="51000"/>
          </a:blip>
          <a:srcRect/>
          <a:stretch>
            <a:fillRect/>
          </a:stretch>
        </p:blipFill>
        <p:spPr bwMode="auto">
          <a:xfrm>
            <a:off x="6012160" y="3933056"/>
            <a:ext cx="2903728" cy="217769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2" name="Picture 6" descr="C:\Users\Елена\Pictures\фото поделки Новый год\IMG_2681.JPG"/>
          <p:cNvPicPr>
            <a:picLocks noChangeAspect="1" noChangeArrowheads="1"/>
          </p:cNvPicPr>
          <p:nvPr/>
        </p:nvPicPr>
        <p:blipFill>
          <a:blip r:embed="rId7" cstate="print">
            <a:lum bright="-15000" contrast="41000"/>
          </a:blip>
          <a:srcRect/>
          <a:stretch>
            <a:fillRect/>
          </a:stretch>
        </p:blipFill>
        <p:spPr bwMode="auto">
          <a:xfrm rot="21227710">
            <a:off x="467544" y="2996952"/>
            <a:ext cx="2736304" cy="205213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3" name="Picture 7" descr="C:\Users\Елена\Pictures\фото поделки Новый год\IMG_2683.JPG"/>
          <p:cNvPicPr>
            <a:picLocks noChangeAspect="1" noChangeArrowheads="1"/>
          </p:cNvPicPr>
          <p:nvPr/>
        </p:nvPicPr>
        <p:blipFill>
          <a:blip r:embed="rId8" cstate="print">
            <a:lum bright="-31000" contrast="65000"/>
          </a:blip>
          <a:srcRect/>
          <a:stretch>
            <a:fillRect/>
          </a:stretch>
        </p:blipFill>
        <p:spPr bwMode="auto">
          <a:xfrm>
            <a:off x="3059832" y="4581128"/>
            <a:ext cx="2639793" cy="197975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 advClick="0"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92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садик докум-ция\праздники\desktopwallpapers.org.ua-151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30000" contras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4" descr="C:\Users\Елена\Pictures\фото поделки Новый год\IMG_24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814004">
            <a:off x="4329744" y="718928"/>
            <a:ext cx="3090176" cy="23176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Елена\Pictures\фото поделки Новый год\IMG_24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2177687" y="710745"/>
            <a:ext cx="2952330" cy="20521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7" descr="C:\Users\Елена\Pictures\фото поделки Новый год\IMG_249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4434126">
            <a:off x="-54565" y="710749"/>
            <a:ext cx="3024336" cy="2268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8" descr="C:\Users\Елена\Pictures\фото поделки Новый год\IMG_25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27784" y="4509120"/>
            <a:ext cx="2736304" cy="2052135"/>
          </a:xfrm>
          <a:prstGeom prst="rect">
            <a:avLst/>
          </a:prstGeom>
          <a:noFill/>
        </p:spPr>
      </p:pic>
      <p:pic>
        <p:nvPicPr>
          <p:cNvPr id="15" name="Picture 5" descr="C:\Users\Елена\Pictures\фото поделки Новый год\IMG_249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901569">
            <a:off x="5026145" y="3950676"/>
            <a:ext cx="3059832" cy="2294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6" descr="C:\Users\Елена\Pictures\фото поделки Новый год\IMG_2660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 rot="4612096">
            <a:off x="6406686" y="2036108"/>
            <a:ext cx="2796680" cy="20974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2" descr="C:\Users\Елена\Pictures\фото поделки Новый год\IMG_249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rot="4797950">
            <a:off x="-132336" y="4029406"/>
            <a:ext cx="3032791" cy="2274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TextBox 17"/>
          <p:cNvSpPr txBox="1"/>
          <p:nvPr/>
        </p:nvSpPr>
        <p:spPr>
          <a:xfrm>
            <a:off x="2195736" y="3212976"/>
            <a:ext cx="34563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Gungsuh" pitchFamily="18" charset="-127"/>
                <a:ea typeface="Gungsuh" pitchFamily="18" charset="-127"/>
              </a:rPr>
              <a:t>Ёлочка красавица</a:t>
            </a:r>
            <a:endParaRPr lang="ru-RU" sz="4000" b="1" dirty="0">
              <a:solidFill>
                <a:schemeClr val="bg1"/>
              </a:solidFill>
              <a:latin typeface="Gungsuh" pitchFamily="18" charset="-127"/>
              <a:ea typeface="Gungsuh" pitchFamily="18" charset="-127"/>
            </a:endParaRPr>
          </a:p>
        </p:txBody>
      </p:sp>
    </p:spTree>
  </p:cSld>
  <p:clrMapOvr>
    <a:masterClrMapping/>
  </p:clrMapOvr>
  <p:transition spd="slow" advClick="0" advTm="3000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F:\садик докум-ция\праздники\desktopwallpapers.org.ua-1517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41000" contrast="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72" name="Picture 4" descr="C:\Users\Елена\Pictures\фото поделки Новый год\IMG_2680.JPG"/>
          <p:cNvPicPr>
            <a:picLocks noChangeAspect="1" noChangeArrowheads="1"/>
          </p:cNvPicPr>
          <p:nvPr/>
        </p:nvPicPr>
        <p:blipFill>
          <a:blip r:embed="rId3" cstate="print">
            <a:lum contrast="17000"/>
          </a:blip>
          <a:srcRect/>
          <a:stretch>
            <a:fillRect/>
          </a:stretch>
        </p:blipFill>
        <p:spPr bwMode="auto">
          <a:xfrm>
            <a:off x="467544" y="404664"/>
            <a:ext cx="3240360" cy="264612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3" name="Picture 5" descr="C:\Users\Елена\Pictures\фото поделки Новый год\IMG_2687.JPG"/>
          <p:cNvPicPr>
            <a:picLocks noChangeAspect="1" noChangeArrowheads="1"/>
          </p:cNvPicPr>
          <p:nvPr/>
        </p:nvPicPr>
        <p:blipFill>
          <a:blip r:embed="rId4" cstate="print">
            <a:lum bright="-14000" contrast="26000"/>
          </a:blip>
          <a:srcRect/>
          <a:stretch>
            <a:fillRect/>
          </a:stretch>
        </p:blipFill>
        <p:spPr bwMode="auto">
          <a:xfrm>
            <a:off x="5004048" y="404664"/>
            <a:ext cx="3594723" cy="26369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4" name="Picture 6" descr="C:\Users\Елена\Pictures\фото поделки Новый год\IMG_2688.JPG"/>
          <p:cNvPicPr>
            <a:picLocks noChangeAspect="1" noChangeArrowheads="1"/>
          </p:cNvPicPr>
          <p:nvPr/>
        </p:nvPicPr>
        <p:blipFill>
          <a:blip r:embed="rId5" cstate="print">
            <a:lum bright="-7000" contrast="54000"/>
          </a:blip>
          <a:srcRect/>
          <a:stretch>
            <a:fillRect/>
          </a:stretch>
        </p:blipFill>
        <p:spPr bwMode="auto">
          <a:xfrm rot="5028950">
            <a:off x="203504" y="3998529"/>
            <a:ext cx="2618500" cy="19637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5" name="Picture 7" descr="C:\Users\Елена\Pictures\фото поделки Новый год\IMG_2695.JPG"/>
          <p:cNvPicPr>
            <a:picLocks noChangeAspect="1" noChangeArrowheads="1"/>
          </p:cNvPicPr>
          <p:nvPr/>
        </p:nvPicPr>
        <p:blipFill>
          <a:blip r:embed="rId6" cstate="print">
            <a:lum bright="-20000" contrast="62000"/>
          </a:blip>
          <a:srcRect/>
          <a:stretch>
            <a:fillRect/>
          </a:stretch>
        </p:blipFill>
        <p:spPr bwMode="auto">
          <a:xfrm rot="5980416">
            <a:off x="5882048" y="3865066"/>
            <a:ext cx="2808312" cy="21061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6" name="Picture 8" descr="C:\Users\Елена\Pictures\фото поделки Новый год\IMG_269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3429000"/>
            <a:ext cx="2987824" cy="22407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71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5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5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</TotalTime>
  <Words>37</Words>
  <Application>Microsoft Office PowerPoint</Application>
  <PresentationFormat>Экран (4:3)</PresentationFormat>
  <Paragraphs>16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57</cp:revision>
  <dcterms:created xsi:type="dcterms:W3CDTF">2016-02-02T05:42:50Z</dcterms:created>
  <dcterms:modified xsi:type="dcterms:W3CDTF">2016-02-03T05:06:16Z</dcterms:modified>
</cp:coreProperties>
</file>